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CEE2-9800-44F0-A6D8-112D7206D7E0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D65-7BB8-4C30-8EEC-2FF1C452850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62706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CEE2-9800-44F0-A6D8-112D7206D7E0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D65-7BB8-4C30-8EEC-2FF1C452850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97368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CEE2-9800-44F0-A6D8-112D7206D7E0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D65-7BB8-4C30-8EEC-2FF1C452850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6439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CEE2-9800-44F0-A6D8-112D7206D7E0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D65-7BB8-4C30-8EEC-2FF1C4528506}" type="slidenum">
              <a:rPr lang="en-ID" smtClean="0"/>
              <a:t>‹#›</a:t>
            </a:fld>
            <a:endParaRPr lang="en-ID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6491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CEE2-9800-44F0-A6D8-112D7206D7E0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D65-7BB8-4C30-8EEC-2FF1C452850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05913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CEE2-9800-44F0-A6D8-112D7206D7E0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D65-7BB8-4C30-8EEC-2FF1C452850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53553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CEE2-9800-44F0-A6D8-112D7206D7E0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D65-7BB8-4C30-8EEC-2FF1C452850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44897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CEE2-9800-44F0-A6D8-112D7206D7E0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D65-7BB8-4C30-8EEC-2FF1C452850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570202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CEE2-9800-44F0-A6D8-112D7206D7E0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D65-7BB8-4C30-8EEC-2FF1C452850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53577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CEE2-9800-44F0-A6D8-112D7206D7E0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D65-7BB8-4C30-8EEC-2FF1C452850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83742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CEE2-9800-44F0-A6D8-112D7206D7E0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D65-7BB8-4C30-8EEC-2FF1C452850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56976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CEE2-9800-44F0-A6D8-112D7206D7E0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D65-7BB8-4C30-8EEC-2FF1C452850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59784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CEE2-9800-44F0-A6D8-112D7206D7E0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D65-7BB8-4C30-8EEC-2FF1C452850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7977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CEE2-9800-44F0-A6D8-112D7206D7E0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D65-7BB8-4C30-8EEC-2FF1C452850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45813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CEE2-9800-44F0-A6D8-112D7206D7E0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D65-7BB8-4C30-8EEC-2FF1C452850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87695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CEE2-9800-44F0-A6D8-112D7206D7E0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D65-7BB8-4C30-8EEC-2FF1C452850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1543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CEE2-9800-44F0-A6D8-112D7206D7E0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D65-7BB8-4C30-8EEC-2FF1C452850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05090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1D20CEE2-9800-44F0-A6D8-112D7206D7E0}" type="datetimeFigureOut">
              <a:rPr lang="en-ID" smtClean="0"/>
              <a:t>21/03/2024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82EDD65-7BB8-4C30-8EEC-2FF1C452850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263113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DF414-00DB-F253-2526-8226B02EA5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BISMILLAH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309D9E-5D23-F7C6-05C2-39A4390AD5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Bagian Umum dan SDM</a:t>
            </a:r>
          </a:p>
          <a:p>
            <a:r>
              <a:rPr lang="en-US" dirty="0"/>
              <a:t>RS Mata </a:t>
            </a:r>
            <a:r>
              <a:rPr lang="en-US" dirty="0" err="1"/>
              <a:t>Undaan</a:t>
            </a:r>
            <a:r>
              <a:rPr lang="en-US" dirty="0"/>
              <a:t> Surabaya</a:t>
            </a:r>
          </a:p>
          <a:p>
            <a:r>
              <a:rPr lang="en-US" dirty="0"/>
              <a:t>21 </a:t>
            </a:r>
            <a:r>
              <a:rPr lang="en-US" dirty="0" err="1"/>
              <a:t>Maret</a:t>
            </a:r>
            <a:r>
              <a:rPr lang="en-US" dirty="0"/>
              <a:t> 2024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46266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E1DDB-689E-4071-6CFD-CE6057722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 LIST – TINJUT KEBAKARAN</a:t>
            </a:r>
            <a:endParaRPr lang="en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E123603-7C7B-0484-73E7-4C92C14D65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522278"/>
              </p:ext>
            </p:extLst>
          </p:nvPr>
        </p:nvGraphicFramePr>
        <p:xfrm>
          <a:off x="914400" y="1604367"/>
          <a:ext cx="10353672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912">
                  <a:extLst>
                    <a:ext uri="{9D8B030D-6E8A-4147-A177-3AD203B41FA5}">
                      <a16:colId xmlns:a16="http://schemas.microsoft.com/office/drawing/2014/main" val="1963877678"/>
                    </a:ext>
                  </a:extLst>
                </a:gridCol>
                <a:gridCol w="4421924">
                  <a:extLst>
                    <a:ext uri="{9D8B030D-6E8A-4147-A177-3AD203B41FA5}">
                      <a16:colId xmlns:a16="http://schemas.microsoft.com/office/drawing/2014/main" val="401800557"/>
                    </a:ext>
                  </a:extLst>
                </a:gridCol>
                <a:gridCol w="2588418">
                  <a:extLst>
                    <a:ext uri="{9D8B030D-6E8A-4147-A177-3AD203B41FA5}">
                      <a16:colId xmlns:a16="http://schemas.microsoft.com/office/drawing/2014/main" val="2669320462"/>
                    </a:ext>
                  </a:extLst>
                </a:gridCol>
                <a:gridCol w="2588418">
                  <a:extLst>
                    <a:ext uri="{9D8B030D-6E8A-4147-A177-3AD203B41FA5}">
                      <a16:colId xmlns:a16="http://schemas.microsoft.com/office/drawing/2014/main" val="6816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List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PJ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Deadline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776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Daftar list </a:t>
                      </a:r>
                      <a:r>
                        <a:rPr lang="en-US" dirty="0" err="1"/>
                        <a:t>kerugian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bentuk</a:t>
                      </a:r>
                      <a:r>
                        <a:rPr lang="en-US" dirty="0"/>
                        <a:t> excel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 Bayu</a:t>
                      </a:r>
                    </a:p>
                    <a:p>
                      <a:r>
                        <a:rPr lang="en-US" dirty="0"/>
                        <a:t>Mas </a:t>
                      </a:r>
                      <a:r>
                        <a:rPr lang="en-US" dirty="0" err="1"/>
                        <a:t>Darto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Sabtu</a:t>
                      </a:r>
                      <a:r>
                        <a:rPr lang="en-US" dirty="0"/>
                        <a:t>, 23/3/24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158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Lampiran </a:t>
                      </a:r>
                      <a:r>
                        <a:rPr lang="en-US" dirty="0" err="1"/>
                        <a:t>penawaran</a:t>
                      </a:r>
                      <a:r>
                        <a:rPr lang="en-US" dirty="0"/>
                        <a:t> vendor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 Bayu</a:t>
                      </a:r>
                    </a:p>
                    <a:p>
                      <a:r>
                        <a:rPr lang="en-US" dirty="0"/>
                        <a:t>Mas </a:t>
                      </a:r>
                      <a:r>
                        <a:rPr lang="en-US" dirty="0" err="1"/>
                        <a:t>Darto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Senin</a:t>
                      </a:r>
                      <a:r>
                        <a:rPr lang="en-US" dirty="0"/>
                        <a:t>, 25/3/24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93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Analisa </a:t>
                      </a:r>
                      <a:r>
                        <a:rPr lang="en-US" dirty="0" err="1"/>
                        <a:t>kerusakan</a:t>
                      </a:r>
                      <a:r>
                        <a:rPr lang="en-US" dirty="0"/>
                        <a:t> vendor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 Bayu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Senin</a:t>
                      </a:r>
                      <a:r>
                        <a:rPr lang="en-US" dirty="0"/>
                        <a:t>, 25/3/24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712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Rekaman</a:t>
                      </a:r>
                      <a:r>
                        <a:rPr lang="en-US" dirty="0"/>
                        <a:t> CCTV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 </a:t>
                      </a:r>
                      <a:r>
                        <a:rPr lang="en-US" dirty="0" err="1"/>
                        <a:t>Wawan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Jumat</a:t>
                      </a:r>
                      <a:r>
                        <a:rPr lang="en-US" dirty="0"/>
                        <a:t>, 22/3/24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543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Pembersihan</a:t>
                      </a:r>
                      <a:r>
                        <a:rPr lang="en-US" dirty="0"/>
                        <a:t> dan </a:t>
                      </a:r>
                      <a:r>
                        <a:rPr lang="en-US" dirty="0" err="1"/>
                        <a:t>Pemilahan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ruang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 Bayu</a:t>
                      </a:r>
                    </a:p>
                    <a:p>
                      <a:r>
                        <a:rPr lang="en-US" dirty="0"/>
                        <a:t>Mas </a:t>
                      </a:r>
                      <a:r>
                        <a:rPr lang="en-US" dirty="0" err="1"/>
                        <a:t>Wawan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Minggu</a:t>
                      </a:r>
                      <a:r>
                        <a:rPr lang="en-US" dirty="0"/>
                        <a:t>, 24/3/24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325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Pengumpulan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berkas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asuransi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Hendri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Selasa</a:t>
                      </a:r>
                      <a:r>
                        <a:rPr lang="en-US" dirty="0"/>
                        <a:t>, 26/3/24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557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Pengajuan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penggunaan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ruang</a:t>
                      </a:r>
                      <a:r>
                        <a:rPr lang="en-US" dirty="0"/>
                        <a:t> dan </a:t>
                      </a:r>
                      <a:r>
                        <a:rPr lang="en-US" dirty="0" err="1"/>
                        <a:t>desain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ruang</a:t>
                      </a:r>
                      <a:r>
                        <a:rPr lang="en-US" dirty="0"/>
                        <a:t> IT </a:t>
                      </a:r>
                      <a:r>
                        <a:rPr lang="en-US" dirty="0" err="1"/>
                        <a:t>baru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sxan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ruang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pusdiklat</a:t>
                      </a:r>
                      <a:r>
                        <a:rPr lang="en-US" dirty="0"/>
                        <a:t>, RM, </a:t>
                      </a:r>
                      <a:r>
                        <a:rPr lang="en-US" dirty="0" err="1"/>
                        <a:t>tangga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 </a:t>
                      </a:r>
                      <a:r>
                        <a:rPr lang="en-US" dirty="0" err="1"/>
                        <a:t>Darto</a:t>
                      </a:r>
                      <a:endParaRPr lang="en-US" dirty="0"/>
                    </a:p>
                    <a:p>
                      <a:r>
                        <a:rPr lang="en-US" dirty="0" err="1"/>
                        <a:t>Hendri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Senin</a:t>
                      </a:r>
                      <a:r>
                        <a:rPr lang="en-US" dirty="0"/>
                        <a:t>, 25/3/24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286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List </a:t>
                      </a:r>
                      <a:r>
                        <a:rPr lang="en-US" dirty="0" err="1"/>
                        <a:t>alat</a:t>
                      </a:r>
                      <a:r>
                        <a:rPr lang="en-US" dirty="0"/>
                        <a:t> non </a:t>
                      </a:r>
                      <a:r>
                        <a:rPr lang="en-US" dirty="0" err="1"/>
                        <a:t>medis</a:t>
                      </a:r>
                      <a:r>
                        <a:rPr lang="en-US" dirty="0"/>
                        <a:t> 16 M </a:t>
                      </a:r>
                      <a:r>
                        <a:rPr lang="en-US" dirty="0" err="1"/>
                        <a:t>dari</a:t>
                      </a:r>
                      <a:r>
                        <a:rPr lang="en-US" dirty="0"/>
                        <a:t> polis di excel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Hendri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Sabtu</a:t>
                      </a:r>
                      <a:r>
                        <a:rPr lang="en-US" dirty="0"/>
                        <a:t>, 23/3/24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181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Pembukaan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selasar</a:t>
                      </a:r>
                      <a:r>
                        <a:rPr lang="en-US" dirty="0"/>
                        <a:t> ATM dan APM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 Bayu n Mas </a:t>
                      </a:r>
                      <a:r>
                        <a:rPr lang="en-US" dirty="0" err="1"/>
                        <a:t>Darto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Segera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6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120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E1DDB-689E-4071-6CFD-CE6057722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 LIST – RENOV GEDUNG B</a:t>
            </a:r>
            <a:endParaRPr lang="en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E123603-7C7B-0484-73E7-4C92C14D65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6163184"/>
              </p:ext>
            </p:extLst>
          </p:nvPr>
        </p:nvGraphicFramePr>
        <p:xfrm>
          <a:off x="914400" y="1731963"/>
          <a:ext cx="10353672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912">
                  <a:extLst>
                    <a:ext uri="{9D8B030D-6E8A-4147-A177-3AD203B41FA5}">
                      <a16:colId xmlns:a16="http://schemas.microsoft.com/office/drawing/2014/main" val="1963877678"/>
                    </a:ext>
                  </a:extLst>
                </a:gridCol>
                <a:gridCol w="4421924">
                  <a:extLst>
                    <a:ext uri="{9D8B030D-6E8A-4147-A177-3AD203B41FA5}">
                      <a16:colId xmlns:a16="http://schemas.microsoft.com/office/drawing/2014/main" val="401800557"/>
                    </a:ext>
                  </a:extLst>
                </a:gridCol>
                <a:gridCol w="2588418">
                  <a:extLst>
                    <a:ext uri="{9D8B030D-6E8A-4147-A177-3AD203B41FA5}">
                      <a16:colId xmlns:a16="http://schemas.microsoft.com/office/drawing/2014/main" val="2669320462"/>
                    </a:ext>
                  </a:extLst>
                </a:gridCol>
                <a:gridCol w="2588418">
                  <a:extLst>
                    <a:ext uri="{9D8B030D-6E8A-4147-A177-3AD203B41FA5}">
                      <a16:colId xmlns:a16="http://schemas.microsoft.com/office/drawing/2014/main" val="6816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List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PJ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Deadline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776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Penawaran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dari</a:t>
                      </a:r>
                      <a:r>
                        <a:rPr lang="en-US" dirty="0"/>
                        <a:t> vendor, </a:t>
                      </a:r>
                      <a:r>
                        <a:rPr lang="en-US" dirty="0" err="1"/>
                        <a:t>Direksi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minta</a:t>
                      </a:r>
                      <a:r>
                        <a:rPr lang="en-US" dirty="0"/>
                        <a:t> tender, </a:t>
                      </a:r>
                      <a:r>
                        <a:rPr lang="en-US" dirty="0" err="1"/>
                        <a:t>presentasi</a:t>
                      </a:r>
                      <a:r>
                        <a:rPr lang="en-US" dirty="0"/>
                        <a:t> agenda </a:t>
                      </a:r>
                      <a:r>
                        <a:rPr lang="en-US" dirty="0" err="1"/>
                        <a:t>sabtu</a:t>
                      </a:r>
                      <a:r>
                        <a:rPr lang="en-US" dirty="0"/>
                        <a:t>/ </a:t>
                      </a:r>
                      <a:r>
                        <a:rPr lang="en-US" dirty="0" err="1"/>
                        <a:t>senin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siang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 </a:t>
                      </a:r>
                      <a:r>
                        <a:rPr lang="en-US" dirty="0" err="1"/>
                        <a:t>Darto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Senin</a:t>
                      </a:r>
                      <a:r>
                        <a:rPr lang="en-US" dirty="0"/>
                        <a:t>, 25/3/24, </a:t>
                      </a:r>
                      <a:r>
                        <a:rPr lang="en-US" dirty="0" err="1"/>
                        <a:t>siang</a:t>
                      </a:r>
                      <a:r>
                        <a:rPr lang="en-US" dirty="0"/>
                        <a:t> jam 12.30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158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Perlu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tambahan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loket</a:t>
                      </a:r>
                      <a:r>
                        <a:rPr lang="en-US" dirty="0"/>
                        <a:t> 15 dan </a:t>
                      </a:r>
                      <a:r>
                        <a:rPr lang="en-US" dirty="0" err="1"/>
                        <a:t>ruang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edukasi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PIPP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93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 </a:t>
                      </a:r>
                      <a:r>
                        <a:rPr lang="en-US" dirty="0" err="1"/>
                        <a:t>klopkan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master plan </a:t>
                      </a:r>
                      <a:r>
                        <a:rPr lang="en-US" dirty="0" err="1"/>
                        <a:t>renov</a:t>
                      </a:r>
                      <a:r>
                        <a:rPr lang="en-US" dirty="0"/>
                        <a:t> Gedung A dan B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09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Target </a:t>
                      </a:r>
                      <a:r>
                        <a:rPr lang="en-US" dirty="0" err="1"/>
                        <a:t>mau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dilaunchingkan</a:t>
                      </a:r>
                      <a:r>
                        <a:rPr lang="en-US" dirty="0"/>
                        <a:t> di </a:t>
                      </a:r>
                      <a:r>
                        <a:rPr lang="en-US" dirty="0" err="1"/>
                        <a:t>ultah</a:t>
                      </a:r>
                      <a:r>
                        <a:rPr lang="en-US" dirty="0"/>
                        <a:t> RSMU Bersama website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95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590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E1DDB-689E-4071-6CFD-CE6057722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 LIST – LAIN-LAIN</a:t>
            </a:r>
            <a:endParaRPr lang="en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E123603-7C7B-0484-73E7-4C92C14D65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9728123"/>
              </p:ext>
            </p:extLst>
          </p:nvPr>
        </p:nvGraphicFramePr>
        <p:xfrm>
          <a:off x="914400" y="1731963"/>
          <a:ext cx="10843283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912">
                  <a:extLst>
                    <a:ext uri="{9D8B030D-6E8A-4147-A177-3AD203B41FA5}">
                      <a16:colId xmlns:a16="http://schemas.microsoft.com/office/drawing/2014/main" val="1963877678"/>
                    </a:ext>
                  </a:extLst>
                </a:gridCol>
                <a:gridCol w="4911535">
                  <a:extLst>
                    <a:ext uri="{9D8B030D-6E8A-4147-A177-3AD203B41FA5}">
                      <a16:colId xmlns:a16="http://schemas.microsoft.com/office/drawing/2014/main" val="401800557"/>
                    </a:ext>
                  </a:extLst>
                </a:gridCol>
                <a:gridCol w="2588418">
                  <a:extLst>
                    <a:ext uri="{9D8B030D-6E8A-4147-A177-3AD203B41FA5}">
                      <a16:colId xmlns:a16="http://schemas.microsoft.com/office/drawing/2014/main" val="2669320462"/>
                    </a:ext>
                  </a:extLst>
                </a:gridCol>
                <a:gridCol w="2588418">
                  <a:extLst>
                    <a:ext uri="{9D8B030D-6E8A-4147-A177-3AD203B41FA5}">
                      <a16:colId xmlns:a16="http://schemas.microsoft.com/office/drawing/2014/main" val="6816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List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PJ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Deadline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776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Takjil</a:t>
                      </a:r>
                      <a:r>
                        <a:rPr lang="en-US" dirty="0"/>
                        <a:t> Ramadhan 100-200 </a:t>
                      </a:r>
                      <a:r>
                        <a:rPr lang="en-US" dirty="0" err="1"/>
                        <a:t>paket</a:t>
                      </a:r>
                      <a:r>
                        <a:rPr lang="en-US" dirty="0"/>
                        <a:t> @ 15rb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Hendri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1-3 April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158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 </a:t>
                      </a:r>
                      <a:r>
                        <a:rPr lang="en-US" dirty="0" err="1"/>
                        <a:t>Bersamamu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astrid</a:t>
                      </a:r>
                      <a:r>
                        <a:rPr lang="en-US" dirty="0"/>
                        <a:t> di divisi IIM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Mbak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Yonita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Segera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93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Banner Mobile JKN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Mbak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Yonita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Segera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712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Follow up evo </a:t>
                      </a:r>
                      <a:r>
                        <a:rPr lang="en-US" dirty="0" err="1"/>
                        <a:t>evaluasi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direksi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 Bayu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Senin</a:t>
                      </a:r>
                      <a:r>
                        <a:rPr lang="en-US" dirty="0"/>
                        <a:t>, 25/3/24 </a:t>
                      </a:r>
                      <a:r>
                        <a:rPr lang="en-US" dirty="0" err="1"/>
                        <a:t>pagi</a:t>
                      </a:r>
                      <a:r>
                        <a:rPr lang="en-US" dirty="0"/>
                        <a:t> jam 10.00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543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Kebutuhan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tenaga</a:t>
                      </a:r>
                      <a:r>
                        <a:rPr lang="en-US" dirty="0"/>
                        <a:t> PELO di premium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standby, </a:t>
                      </a:r>
                      <a:r>
                        <a:rPr lang="en-US" dirty="0" err="1"/>
                        <a:t>koordinasi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pelayanan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Mbak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Yonita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Sabtu</a:t>
                      </a:r>
                      <a:r>
                        <a:rPr lang="en-US" dirty="0"/>
                        <a:t>, 23/3/24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325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Persiapan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pemeriksaan</a:t>
                      </a:r>
                      <a:r>
                        <a:rPr lang="en-US" dirty="0"/>
                        <a:t> Kesehatan </a:t>
                      </a:r>
                      <a:r>
                        <a:rPr lang="en-US" dirty="0" err="1"/>
                        <a:t>karyawan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Hendri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557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Persiapan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rangkaian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ultah</a:t>
                      </a:r>
                      <a:r>
                        <a:rPr lang="en-US" dirty="0"/>
                        <a:t> RSMU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Hendri</a:t>
                      </a:r>
                      <a:endParaRPr lang="en-US" dirty="0"/>
                    </a:p>
                    <a:p>
                      <a:r>
                        <a:rPr lang="en-US" dirty="0" err="1"/>
                        <a:t>Mbak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Yonita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April-Mei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286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Persiapan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stuba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ttg</a:t>
                      </a:r>
                      <a:r>
                        <a:rPr lang="en-US" dirty="0"/>
                        <a:t> SDM 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Hendri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April 24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181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Edukasi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px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yg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menggunakan</a:t>
                      </a:r>
                      <a:r>
                        <a:rPr lang="en-US" dirty="0"/>
                        <a:t> mobile JKN </a:t>
                      </a:r>
                      <a:r>
                        <a:rPr lang="en-US" dirty="0" err="1"/>
                        <a:t>utk</a:t>
                      </a:r>
                      <a:r>
                        <a:rPr lang="en-US" dirty="0"/>
                        <a:t> check in d </a:t>
                      </a:r>
                      <a:r>
                        <a:rPr lang="en-US" dirty="0" err="1"/>
                        <a:t>hape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Pak </a:t>
                      </a:r>
                      <a:r>
                        <a:rPr lang="en-US" dirty="0" err="1"/>
                        <a:t>Wawan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Segera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606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116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ADF88-5D99-7C52-9EA6-321119317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KENDALA YANG PERLU DITINJUT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0859E-A121-0866-A836-C45A23859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97592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Slate</Template>
  <TotalTime>102</TotalTime>
  <Words>312</Words>
  <Application>Microsoft Office PowerPoint</Application>
  <PresentationFormat>Widescreen</PresentationFormat>
  <Paragraphs>107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Calisto MT</vt:lpstr>
      <vt:lpstr>Wingdings 2</vt:lpstr>
      <vt:lpstr>Slate</vt:lpstr>
      <vt:lpstr>BISMILLAH</vt:lpstr>
      <vt:lpstr>TO DO LIST – TINJUT KEBAKARAN</vt:lpstr>
      <vt:lpstr>TO DO LIST – RENOV GEDUNG B</vt:lpstr>
      <vt:lpstr>TO DO LIST – LAIN-LAIN</vt:lpstr>
      <vt:lpstr>KENDALA YANG PERLU DITINJUT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BISMILLAH</dc:title>
  <dc:creator>Kabag Umum</dc:creator>
  <cp:lastModifiedBy>Kabag Umum</cp:lastModifiedBy>
  <cp:revision>3</cp:revision>
  <dcterms:created xsi:type="dcterms:W3CDTF">2024-03-21T00:35:08Z</dcterms:created>
  <dcterms:modified xsi:type="dcterms:W3CDTF">2024-03-21T02:17:51Z</dcterms:modified>
</cp:coreProperties>
</file>